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66" r:id="rId2"/>
    <p:sldId id="267" r:id="rId3"/>
  </p:sldIdLst>
  <p:sldSz cx="6858000" cy="9144000" type="screen4x3"/>
  <p:notesSz cx="7092950" cy="102219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渋川尚雄" initials="渋川尚雄" lastIdx="1" clrIdx="0">
    <p:extLst>
      <p:ext uri="{19B8F6BF-5375-455C-9EA6-DF929625EA0E}">
        <p15:presenceInfo xmlns:p15="http://schemas.microsoft.com/office/powerpoint/2012/main" userId="2973d49205a9a35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29" autoAdjust="0"/>
  </p:normalViewPr>
  <p:slideViewPr>
    <p:cSldViewPr snapToGrid="0">
      <p:cViewPr varScale="1">
        <p:scale>
          <a:sx n="85" d="100"/>
          <a:sy n="85" d="100"/>
        </p:scale>
        <p:origin x="29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3074036" cy="512127"/>
          </a:xfrm>
          <a:prstGeom prst="rect">
            <a:avLst/>
          </a:prstGeom>
        </p:spPr>
        <p:txBody>
          <a:bodyPr vert="horz" lIns="91284" tIns="45642" rIns="91284" bIns="4564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17334" y="1"/>
            <a:ext cx="3074036" cy="512127"/>
          </a:xfrm>
          <a:prstGeom prst="rect">
            <a:avLst/>
          </a:prstGeom>
        </p:spPr>
        <p:txBody>
          <a:bodyPr vert="horz" lIns="91284" tIns="45642" rIns="91284" bIns="45642" rtlCol="0"/>
          <a:lstStyle>
            <a:lvl1pPr algn="r">
              <a:defRPr sz="1300"/>
            </a:lvl1pPr>
          </a:lstStyle>
          <a:p>
            <a:fld id="{A4ED7D29-36BD-4E84-B002-73D21219C5F7}" type="datetimeFigureOut">
              <a:rPr kumimoji="1" lang="ja-JP" altLang="en-US" smtClean="0"/>
              <a:t>2016/1/29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52663" y="1276350"/>
            <a:ext cx="2587625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4" tIns="45642" rIns="91284" bIns="4564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8662" y="4919908"/>
            <a:ext cx="5675627" cy="4024074"/>
          </a:xfrm>
          <a:prstGeom prst="rect">
            <a:avLst/>
          </a:prstGeom>
        </p:spPr>
        <p:txBody>
          <a:bodyPr vert="horz" lIns="91284" tIns="45642" rIns="91284" bIns="4564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709787"/>
            <a:ext cx="3074036" cy="512127"/>
          </a:xfrm>
          <a:prstGeom prst="rect">
            <a:avLst/>
          </a:prstGeom>
        </p:spPr>
        <p:txBody>
          <a:bodyPr vert="horz" lIns="91284" tIns="45642" rIns="91284" bIns="4564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17334" y="9709787"/>
            <a:ext cx="3074036" cy="512127"/>
          </a:xfrm>
          <a:prstGeom prst="rect">
            <a:avLst/>
          </a:prstGeom>
        </p:spPr>
        <p:txBody>
          <a:bodyPr vert="horz" lIns="91284" tIns="45642" rIns="91284" bIns="45642" rtlCol="0" anchor="b"/>
          <a:lstStyle>
            <a:lvl1pPr algn="r">
              <a:defRPr sz="1300"/>
            </a:lvl1pPr>
          </a:lstStyle>
          <a:p>
            <a:fld id="{E3483801-976B-4DFE-8824-E41CB6E02C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300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83801-976B-4DFE-8824-E41CB6E02C3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1716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A344-19A9-4731-BAD6-651D8F89D777}" type="datetimeFigureOut">
              <a:rPr kumimoji="1" lang="ja-JP" altLang="en-US" smtClean="0"/>
              <a:t>2016/1/29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66DD-A7C2-47E4-8D94-DF2FC4704F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082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A344-19A9-4731-BAD6-651D8F89D777}" type="datetimeFigureOut">
              <a:rPr kumimoji="1" lang="ja-JP" altLang="en-US" smtClean="0"/>
              <a:t>2016/1/29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66DD-A7C2-47E4-8D94-DF2FC4704F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205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A344-19A9-4731-BAD6-651D8F89D777}" type="datetimeFigureOut">
              <a:rPr kumimoji="1" lang="ja-JP" altLang="en-US" smtClean="0"/>
              <a:t>2016/1/29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66DD-A7C2-47E4-8D94-DF2FC4704F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510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A344-19A9-4731-BAD6-651D8F89D777}" type="datetimeFigureOut">
              <a:rPr kumimoji="1" lang="ja-JP" altLang="en-US" smtClean="0"/>
              <a:t>2016/1/29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66DD-A7C2-47E4-8D94-DF2FC4704F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59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A344-19A9-4731-BAD6-651D8F89D777}" type="datetimeFigureOut">
              <a:rPr kumimoji="1" lang="ja-JP" altLang="en-US" smtClean="0"/>
              <a:t>2016/1/29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66DD-A7C2-47E4-8D94-DF2FC4704F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748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A344-19A9-4731-BAD6-651D8F89D777}" type="datetimeFigureOut">
              <a:rPr kumimoji="1" lang="ja-JP" altLang="en-US" smtClean="0"/>
              <a:t>2016/1/29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66DD-A7C2-47E4-8D94-DF2FC4704F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130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A344-19A9-4731-BAD6-651D8F89D777}" type="datetimeFigureOut">
              <a:rPr kumimoji="1" lang="ja-JP" altLang="en-US" smtClean="0"/>
              <a:t>2016/1/29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66DD-A7C2-47E4-8D94-DF2FC4704F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8083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A344-19A9-4731-BAD6-651D8F89D777}" type="datetimeFigureOut">
              <a:rPr kumimoji="1" lang="ja-JP" altLang="en-US" smtClean="0"/>
              <a:t>2016/1/29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66DD-A7C2-47E4-8D94-DF2FC4704F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971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A344-19A9-4731-BAD6-651D8F89D777}" type="datetimeFigureOut">
              <a:rPr kumimoji="1" lang="ja-JP" altLang="en-US" smtClean="0"/>
              <a:t>2016/1/29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66DD-A7C2-47E4-8D94-DF2FC4704F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557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A344-19A9-4731-BAD6-651D8F89D777}" type="datetimeFigureOut">
              <a:rPr kumimoji="1" lang="ja-JP" altLang="en-US" smtClean="0"/>
              <a:t>2016/1/29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66DD-A7C2-47E4-8D94-DF2FC4704F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744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A344-19A9-4731-BAD6-651D8F89D777}" type="datetimeFigureOut">
              <a:rPr kumimoji="1" lang="ja-JP" altLang="en-US" smtClean="0"/>
              <a:t>2016/1/29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66DD-A7C2-47E4-8D94-DF2FC4704F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2066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1A344-19A9-4731-BAD6-651D8F89D777}" type="datetimeFigureOut">
              <a:rPr kumimoji="1" lang="ja-JP" altLang="en-US" smtClean="0"/>
              <a:t>2016/1/29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766DD-A7C2-47E4-8D94-DF2FC4704F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369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18" Type="http://schemas.openxmlformats.org/officeDocument/2006/relationships/image" Target="../media/image35.jpeg"/><Relationship Id="rId3" Type="http://schemas.openxmlformats.org/officeDocument/2006/relationships/image" Target="../media/image20.jpeg"/><Relationship Id="rId21" Type="http://schemas.openxmlformats.org/officeDocument/2006/relationships/image" Target="../media/image38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17" Type="http://schemas.openxmlformats.org/officeDocument/2006/relationships/image" Target="../media/image34.jpeg"/><Relationship Id="rId25" Type="http://schemas.openxmlformats.org/officeDocument/2006/relationships/image" Target="../media/image42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3.jpe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24" Type="http://schemas.openxmlformats.org/officeDocument/2006/relationships/image" Target="../media/image41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23" Type="http://schemas.openxmlformats.org/officeDocument/2006/relationships/image" Target="../media/image40.jpeg"/><Relationship Id="rId10" Type="http://schemas.openxmlformats.org/officeDocument/2006/relationships/image" Target="../media/image27.jpeg"/><Relationship Id="rId19" Type="http://schemas.openxmlformats.org/officeDocument/2006/relationships/image" Target="../media/image36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Relationship Id="rId22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53527" y="971921"/>
            <a:ext cx="6407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東 武　阿部 正男　安部 </a:t>
            </a:r>
            <a:r>
              <a:rPr lang="ja-JP" altLang="en-US" sz="9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清司　飯草 </a:t>
            </a:r>
            <a:r>
              <a:rPr lang="ja-JP" altLang="en-US" sz="9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逸夫　市岡 </a:t>
            </a:r>
            <a:r>
              <a:rPr lang="ja-JP" altLang="en-US" sz="9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次郎　</a:t>
            </a:r>
            <a:r>
              <a:rPr lang="ja-JP" altLang="en-US" sz="9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石原 利朗　磯川 </a:t>
            </a:r>
            <a:r>
              <a:rPr lang="ja-JP" altLang="en-US" sz="9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清　板倉 伸一郎　入谷 悟　大東 和弘　小畑 時彦　岡田 昭夫　片桐</a:t>
            </a:r>
            <a:r>
              <a:rPr lang="ja-JP" altLang="en-US" sz="9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康司　黒武者 光文</a:t>
            </a:r>
            <a:r>
              <a:rPr lang="ja-JP" altLang="en-US" sz="9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國枝 裕　</a:t>
            </a:r>
            <a:r>
              <a:rPr lang="ja-JP" altLang="en-US" sz="9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後条 範夫　斉藤 芳樹　清水 </a:t>
            </a:r>
            <a:r>
              <a:rPr lang="ja-JP" altLang="en-US" sz="9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義之　</a:t>
            </a:r>
            <a:r>
              <a:rPr lang="ja-JP" altLang="en-US" sz="9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高橋 博　田熊 </a:t>
            </a:r>
            <a:r>
              <a:rPr lang="ja-JP" altLang="en-US" sz="9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浩　千葉 鈴雄　寺島 和夫　</a:t>
            </a:r>
            <a:r>
              <a:rPr lang="ja-JP" altLang="en-US" sz="9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仲野 幹男</a:t>
            </a:r>
            <a:r>
              <a:rPr lang="ja-JP" altLang="en-US" sz="9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西村 正義　</a:t>
            </a:r>
            <a:r>
              <a:rPr lang="ja-JP" altLang="en-US" sz="9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浜田 </a:t>
            </a:r>
            <a:r>
              <a:rPr lang="ja-JP" altLang="en-US" sz="9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季彦　</a:t>
            </a:r>
            <a:r>
              <a:rPr lang="ja-JP" altLang="en-US" sz="9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長谷川 久義　林 </a:t>
            </a:r>
            <a:r>
              <a:rPr lang="ja-JP" altLang="en-US" sz="9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和夫　平塚 </a:t>
            </a:r>
            <a:r>
              <a:rPr lang="ja-JP" altLang="en-US" sz="9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喜一郎</a:t>
            </a:r>
            <a:r>
              <a:rPr lang="ja-JP" altLang="en-US" sz="9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福地 成治　松田 捷彦　</a:t>
            </a:r>
            <a:r>
              <a:rPr lang="ja-JP" altLang="en-US" sz="9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三川 勝　山下 </a:t>
            </a:r>
            <a:r>
              <a:rPr lang="ja-JP" altLang="en-US" sz="9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征</a:t>
            </a:r>
            <a:r>
              <a:rPr lang="ja-JP" altLang="en-US" sz="9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勝</a:t>
            </a:r>
            <a:r>
              <a:rPr lang="ja-JP" altLang="en-US" sz="9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渡辺 静雄　</a:t>
            </a:r>
            <a:r>
              <a:rPr lang="ja-JP" altLang="en-US" sz="9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藁科 晴雄　渡辺 </a:t>
            </a:r>
            <a:r>
              <a:rPr lang="ja-JP" altLang="en-US" sz="9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昌義　澁川 尚雄</a:t>
            </a:r>
            <a:endParaRPr lang="ja-JP" altLang="en-US" sz="9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2400" y="299156"/>
            <a:ext cx="2393244" cy="474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5777" y="316088"/>
            <a:ext cx="2393244" cy="474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8177" y="366889"/>
            <a:ext cx="2043290" cy="55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8177" y="310444"/>
            <a:ext cx="2195690" cy="632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04800" y="121313"/>
            <a:ext cx="1885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三和 Ｏ Ｂ</a:t>
            </a:r>
            <a:r>
              <a:rPr lang="ja-JP" altLang="en-US" sz="1200" dirty="0" smtClean="0"/>
              <a:t>会　</a:t>
            </a:r>
            <a:r>
              <a:rPr kumimoji="1" lang="ja-JP" altLang="en-US" sz="1200" dirty="0" smtClean="0"/>
              <a:t>　東京支部</a:t>
            </a:r>
            <a:endParaRPr kumimoji="1" lang="en-US" altLang="ja-JP" sz="1200" dirty="0" smtClean="0"/>
          </a:p>
          <a:p>
            <a:r>
              <a:rPr lang="ja-JP" altLang="en-US" sz="1200" dirty="0" smtClean="0"/>
              <a:t>東京散歩散策　第２７回</a:t>
            </a:r>
            <a:endParaRPr kumimoji="1" lang="en-US" altLang="ja-JP" sz="1200" dirty="0" smtClean="0"/>
          </a:p>
          <a:p>
            <a:endParaRPr kumimoji="1" lang="ja-JP" altLang="en-US" sz="1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010584" y="87171"/>
            <a:ext cx="3047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</a:rPr>
              <a:t>浅草名所七福神巡り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10501" y="87172"/>
            <a:ext cx="1382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平成２８年１月７日</a:t>
            </a:r>
            <a:endParaRPr kumimoji="1" lang="ja-JP" altLang="en-US" sz="1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9309" y="533513"/>
            <a:ext cx="61934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/>
              <a:t>三ノ輪駅～淨閑寺～目黄不動尊～壽永寺～樋口一葉記念館～飛不動尊～鷲神社</a:t>
            </a:r>
            <a:r>
              <a:rPr lang="ja-JP" altLang="en-US" sz="1100" dirty="0" smtClean="0"/>
              <a:t>～新吉原弁財天</a:t>
            </a:r>
            <a:endParaRPr lang="en-US" altLang="ja-JP" sz="1100" dirty="0" smtClean="0"/>
          </a:p>
          <a:p>
            <a:r>
              <a:rPr kumimoji="1" lang="ja-JP" altLang="en-US" sz="1100" dirty="0" smtClean="0"/>
              <a:t>～吉原神社～吉原中之町</a:t>
            </a:r>
            <a:r>
              <a:rPr lang="ja-JP" altLang="en-US" sz="1100" dirty="0" smtClean="0"/>
              <a:t>～</a:t>
            </a:r>
            <a:r>
              <a:rPr kumimoji="1" lang="ja-JP" altLang="en-US" sz="1100" dirty="0" smtClean="0"/>
              <a:t>東禅寺</a:t>
            </a:r>
            <a:r>
              <a:rPr lang="ja-JP" altLang="en-US" sz="1100" dirty="0"/>
              <a:t>～</a:t>
            </a:r>
            <a:r>
              <a:rPr kumimoji="1" lang="ja-JP" altLang="en-US" sz="1100" dirty="0" smtClean="0"/>
              <a:t>今戸神社～待乳山聖天～浅草神社</a:t>
            </a:r>
            <a:r>
              <a:rPr kumimoji="1" lang="en-US" altLang="ja-JP" sz="1100" dirty="0" smtClean="0"/>
              <a:t>~</a:t>
            </a:r>
            <a:r>
              <a:rPr kumimoji="1" lang="ja-JP" altLang="en-US" sz="1100" dirty="0" smtClean="0"/>
              <a:t>浅草寺</a:t>
            </a:r>
            <a:endParaRPr kumimoji="1" lang="ja-JP" altLang="en-US" sz="1100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56" y="1694380"/>
            <a:ext cx="1713952" cy="1307394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229" y="1710316"/>
            <a:ext cx="1351843" cy="1013882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73" y="1754166"/>
            <a:ext cx="752702" cy="1003603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338" y="1740683"/>
            <a:ext cx="1083535" cy="1444713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924" y="1740683"/>
            <a:ext cx="1182138" cy="886603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56" y="3243159"/>
            <a:ext cx="1878211" cy="1439333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884" y="3880281"/>
            <a:ext cx="2591988" cy="3220430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714" y="3920426"/>
            <a:ext cx="1492674" cy="1119505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98" y="4714943"/>
            <a:ext cx="970842" cy="649977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12" y="2975340"/>
            <a:ext cx="2887133" cy="840318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8341" y="7556539"/>
            <a:ext cx="1441295" cy="972310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42" y="7301651"/>
            <a:ext cx="1113588" cy="829567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627" y="8131218"/>
            <a:ext cx="1228370" cy="921277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1" y="6969825"/>
            <a:ext cx="1265988" cy="1008405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42" y="4885976"/>
            <a:ext cx="1250738" cy="938054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28" y="5946843"/>
            <a:ext cx="1669855" cy="1252391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107" y="5502562"/>
            <a:ext cx="1597635" cy="1198226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422" y="7227966"/>
            <a:ext cx="2259280" cy="163514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78177" y="3001878"/>
            <a:ext cx="1489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/>
              <a:t>三ノ輪駅よりスタート</a:t>
            </a:r>
            <a:endParaRPr kumimoji="1" lang="ja-JP" altLang="en-US" sz="9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59844" y="2754707"/>
            <a:ext cx="12794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/>
              <a:t>淨閑寺</a:t>
            </a:r>
            <a:endParaRPr kumimoji="1" lang="ja-JP" altLang="en-US" sz="9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31445" y="2754635"/>
            <a:ext cx="12784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/>
              <a:t>三遊亭歌笑の塚</a:t>
            </a:r>
            <a:endParaRPr kumimoji="1" lang="ja-JP" altLang="en-US" sz="9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50924" y="2627286"/>
            <a:ext cx="11821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/>
              <a:t>投げ込み寺の案内</a:t>
            </a:r>
            <a:endParaRPr kumimoji="1" lang="ja-JP" altLang="en-US" sz="9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324873" y="3185396"/>
            <a:ext cx="13929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/>
              <a:t>遊女が投げ込まれた墓</a:t>
            </a:r>
            <a:endParaRPr kumimoji="1" lang="ja-JP" altLang="en-US" sz="9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210502" y="3572425"/>
            <a:ext cx="1621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/>
              <a:t>永井荷風の歌碑</a:t>
            </a:r>
            <a:endParaRPr kumimoji="1" lang="ja-JP" altLang="en-US" sz="9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21392" y="4668182"/>
            <a:ext cx="1489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smtClean="0"/>
              <a:t>目黄</a:t>
            </a:r>
            <a:r>
              <a:rPr lang="ja-JP" altLang="en-US" sz="900" dirty="0"/>
              <a:t>不動尊</a:t>
            </a:r>
            <a:endParaRPr kumimoji="1" lang="ja-JP" altLang="en-US" sz="9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117687" y="5011886"/>
            <a:ext cx="11114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/>
              <a:t>壽永寺（布袋尊）</a:t>
            </a:r>
            <a:endParaRPr kumimoji="1" lang="ja-JP" altLang="en-US" sz="9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059212" y="6725789"/>
            <a:ext cx="16482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/>
              <a:t>飛不動尊（恵比寿）</a:t>
            </a:r>
            <a:endParaRPr kumimoji="1" lang="ja-JP" altLang="en-US" sz="900" dirty="0"/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50" y="8021082"/>
            <a:ext cx="1369010" cy="1026758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5284282" y="8863110"/>
            <a:ext cx="17836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/>
              <a:t>鷲神社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110711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94" y="6039138"/>
            <a:ext cx="1517979" cy="113848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5" y="148441"/>
            <a:ext cx="2171225" cy="154093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139" y="114438"/>
            <a:ext cx="1988363" cy="152611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157" y="114438"/>
            <a:ext cx="1924756" cy="144356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137" y="1996344"/>
            <a:ext cx="938105" cy="70357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97" y="1922745"/>
            <a:ext cx="1145823" cy="152776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36" y="1758765"/>
            <a:ext cx="2043289" cy="153246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56" y="1785500"/>
            <a:ext cx="1898468" cy="1278467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96" y="3487825"/>
            <a:ext cx="1279776" cy="170636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50" y="3542740"/>
            <a:ext cx="1397000" cy="1862667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050" y="3555779"/>
            <a:ext cx="1489506" cy="111713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56" y="3197063"/>
            <a:ext cx="1898468" cy="1423851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79" y="4878387"/>
            <a:ext cx="1442510" cy="108188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62" y="4750245"/>
            <a:ext cx="1382014" cy="1036511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256" y="5201843"/>
            <a:ext cx="862350" cy="114980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335" y="5658698"/>
            <a:ext cx="755109" cy="1136909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271" y="6027745"/>
            <a:ext cx="870953" cy="116127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1" y="5582429"/>
            <a:ext cx="2160388" cy="1710267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35" y="7461956"/>
            <a:ext cx="1534037" cy="1413526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204" y="7428357"/>
            <a:ext cx="1612402" cy="1418678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25" y="7452277"/>
            <a:ext cx="1550172" cy="142863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905389" y="1683814"/>
            <a:ext cx="13462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/>
              <a:t>７草粥を頂く</a:t>
            </a:r>
            <a:endParaRPr kumimoji="1" lang="ja-JP" altLang="en-US" sz="9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233400" y="1559310"/>
            <a:ext cx="14600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/>
              <a:t>粥と餅までも</a:t>
            </a:r>
            <a:endParaRPr kumimoji="1" lang="ja-JP" altLang="en-US" sz="9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9819" y="2835537"/>
            <a:ext cx="818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/>
              <a:t>千束公園の遊女慰霊碑</a:t>
            </a:r>
            <a:endParaRPr kumimoji="1" lang="ja-JP" altLang="en-US" sz="9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078177" y="3279042"/>
            <a:ext cx="16908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/>
              <a:t>吉原神社（弁財天）</a:t>
            </a:r>
            <a:endParaRPr kumimoji="1" lang="ja-JP" altLang="en-US" sz="9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93911" y="5212544"/>
            <a:ext cx="1472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smtClean="0"/>
              <a:t>吉原出口にある見返り柳</a:t>
            </a:r>
            <a:endParaRPr kumimoji="1" lang="ja-JP" altLang="en-US" sz="90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783661" y="5365748"/>
            <a:ext cx="12754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/>
              <a:t>東禅寺（江戸六地蔵）</a:t>
            </a:r>
            <a:endParaRPr kumimoji="1" lang="ja-JP" altLang="en-US" sz="9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351526" y="4672909"/>
            <a:ext cx="13333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/>
              <a:t>今戸神社（福禄寿）</a:t>
            </a:r>
            <a:endParaRPr kumimoji="1" lang="ja-JP" altLang="en-US" sz="9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030008" y="5792770"/>
            <a:ext cx="8648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/>
              <a:t>待乳山聖天</a:t>
            </a:r>
            <a:endParaRPr kumimoji="1" lang="ja-JP" altLang="en-US" sz="900" dirty="0"/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1" y="7531626"/>
            <a:ext cx="1443052" cy="1301862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905389" y="7268896"/>
            <a:ext cx="16330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/>
              <a:t>浅草神社</a:t>
            </a:r>
            <a:endParaRPr kumimoji="1" lang="ja-JP" altLang="en-US" sz="9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528037" y="7187573"/>
            <a:ext cx="15541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/>
              <a:t>三社祭の山車</a:t>
            </a:r>
            <a:endParaRPr kumimoji="1" lang="ja-JP" altLang="en-US" sz="9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76357" y="8865386"/>
            <a:ext cx="12578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/>
              <a:t>浅草寺山門</a:t>
            </a:r>
            <a:endParaRPr kumimoji="1" lang="ja-JP" altLang="en-US" sz="9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351526" y="8880907"/>
            <a:ext cx="24679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/>
              <a:t>はなの舞浅草雷門店（２６名）</a:t>
            </a:r>
            <a:endParaRPr kumimoji="1" lang="ja-JP" altLang="en-US" sz="900" dirty="0"/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143" y="6468405"/>
            <a:ext cx="822900" cy="8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5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2327</TotalTime>
  <Words>149</Words>
  <Application>Microsoft Office PowerPoint</Application>
  <PresentationFormat>画面に合わせる (4:3)</PresentationFormat>
  <Paragraphs>30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ＭＳ Ｐゴシック</vt:lpstr>
      <vt:lpstr>ＭＳ 明朝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渋川尚雄</dc:creator>
  <cp:lastModifiedBy>渋川尚雄</cp:lastModifiedBy>
  <cp:revision>164</cp:revision>
  <cp:lastPrinted>2016-01-29T05:55:08Z</cp:lastPrinted>
  <dcterms:created xsi:type="dcterms:W3CDTF">2014-12-31T07:19:00Z</dcterms:created>
  <dcterms:modified xsi:type="dcterms:W3CDTF">2016-01-29T06:13:41Z</dcterms:modified>
</cp:coreProperties>
</file>